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272" r:id="rId33"/>
    <p:sldId id="331" r:id="rId34"/>
    <p:sldId id="332" r:id="rId35"/>
    <p:sldId id="273" r:id="rId36"/>
    <p:sldId id="310" r:id="rId37"/>
    <p:sldId id="292" r:id="rId38"/>
    <p:sldId id="333" r:id="rId39"/>
    <p:sldId id="326" r:id="rId40"/>
    <p:sldId id="282" r:id="rId41"/>
    <p:sldId id="334" r:id="rId42"/>
    <p:sldId id="335" r:id="rId43"/>
    <p:sldId id="336" r:id="rId44"/>
    <p:sldId id="337" r:id="rId45"/>
    <p:sldId id="338" r:id="rId46"/>
    <p:sldId id="339" r:id="rId47"/>
    <p:sldId id="323" r:id="rId48"/>
    <p:sldId id="314" r:id="rId49"/>
    <p:sldId id="329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itchFamily="2" charset="77"/>
      <p:regular r:id="rId80"/>
    </p:embeddedFont>
    <p:embeddedFont>
      <p:font typeface="Galano Grotesque Medium" pitchFamily="2" charset="77"/>
      <p:regular r:id="rId81"/>
    </p:embeddedFont>
    <p:embeddedFont>
      <p:font typeface="Montserrat Light" pitchFamily="2" charset="77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272"/>
            <p14:sldId id="331"/>
            <p14:sldId id="332"/>
            <p14:sldId id="273"/>
            <p14:sldId id="310"/>
            <p14:sldId id="292"/>
            <p14:sldId id="333"/>
            <p14:sldId id="326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 autoAdjust="0"/>
    <p:restoredTop sz="84518"/>
  </p:normalViewPr>
  <p:slideViewPr>
    <p:cSldViewPr snapToGrid="0">
      <p:cViewPr varScale="1">
        <p:scale>
          <a:sx n="91" d="100"/>
          <a:sy n="91" d="100"/>
        </p:scale>
        <p:origin x="1272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299273" y="197910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1024179" y="4288887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1024178" y="4260664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diff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&lt;message&gt;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301166" y="1986019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922183"/>
            <a:ext cx="1028624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76355" y="2229444"/>
            <a:ext cx="10039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Zmerguj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/>
              <a:t>feature</a:t>
            </a:r>
            <a:r>
              <a:rPr lang="pl-PL" sz="2000" dirty="0">
                <a:solidFill>
                  <a:schemeClr val="bg2"/>
                </a:solidFill>
              </a:rPr>
              <a:t> z </a:t>
            </a:r>
            <a:r>
              <a:rPr lang="pl-PL" sz="2000" dirty="0" err="1">
                <a:solidFill>
                  <a:schemeClr val="bg2"/>
                </a:solidFill>
              </a:rPr>
              <a:t>branchem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952877" y="4203537"/>
            <a:ext cx="10286245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merge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scalanie danego </a:t>
            </a:r>
            <a:r>
              <a:rPr lang="pl-PL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remote_repository_name</a:t>
            </a:r>
            <a:r>
              <a:rPr lang="pl-PL" sz="2000" b="1" dirty="0">
                <a:solidFill>
                  <a:schemeClr val="lt1"/>
                </a:solidFill>
              </a:rPr>
              <a:t>&gt;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pobrania zmian ze zdalnego repozytorium i </a:t>
            </a:r>
            <a:r>
              <a:rPr lang="pl-PL" sz="1800" i="1" dirty="0" err="1"/>
              <a:t>zmergowania</a:t>
            </a:r>
            <a:r>
              <a:rPr lang="pl-PL" sz="1800" i="1" dirty="0"/>
              <a:t> ich do naszego lokalnego </a:t>
            </a:r>
            <a:r>
              <a:rPr lang="pl-PL" sz="1800" i="1" dirty="0" err="1"/>
              <a:t>brancha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polecenie pobiera śledzony </a:t>
            </a:r>
            <a:r>
              <a:rPr lang="pl-PL" sz="1800" dirty="0" err="1"/>
              <a:t>branch</a:t>
            </a:r>
            <a:r>
              <a:rPr lang="pl-PL" sz="1800" dirty="0"/>
              <a:t> ze zdalnego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polecenie pobiera podany </a:t>
            </a:r>
            <a:r>
              <a:rPr lang="pl-PL" sz="1800" dirty="0" err="1"/>
              <a:t>branch</a:t>
            </a:r>
            <a:r>
              <a:rPr lang="pl-PL" sz="1800" dirty="0"/>
              <a:t> z podanego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8085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228085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13682</TotalTime>
  <Words>4752</Words>
  <Application>Microsoft Macintosh PowerPoint</Application>
  <PresentationFormat>Widescreen</PresentationFormat>
  <Paragraphs>606</Paragraphs>
  <Slides>65</Slides>
  <Notes>55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Arial</vt:lpstr>
      <vt:lpstr>Wingdings</vt:lpstr>
      <vt:lpstr>Montserrat Light</vt:lpstr>
      <vt:lpstr>Century Gothic</vt:lpstr>
      <vt:lpstr>Galano Grotesque Medium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repozytorium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229</cp:revision>
  <dcterms:created xsi:type="dcterms:W3CDTF">2019-11-06T13:29:35Z</dcterms:created>
  <dcterms:modified xsi:type="dcterms:W3CDTF">2019-11-20T18:29:02Z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